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94" r:id="rId2"/>
    <p:sldId id="495" r:id="rId3"/>
    <p:sldId id="514" r:id="rId4"/>
    <p:sldId id="515" r:id="rId5"/>
    <p:sldId id="516" r:id="rId6"/>
    <p:sldId id="517" r:id="rId7"/>
    <p:sldId id="499" r:id="rId8"/>
    <p:sldId id="496" r:id="rId9"/>
    <p:sldId id="518" r:id="rId10"/>
    <p:sldId id="497" r:id="rId11"/>
    <p:sldId id="520" r:id="rId12"/>
    <p:sldId id="519" r:id="rId13"/>
    <p:sldId id="521" r:id="rId14"/>
    <p:sldId id="531" r:id="rId15"/>
    <p:sldId id="530" r:id="rId16"/>
    <p:sldId id="527" r:id="rId17"/>
    <p:sldId id="528" r:id="rId18"/>
    <p:sldId id="529" r:id="rId19"/>
    <p:sldId id="503" r:id="rId20"/>
    <p:sldId id="504" r:id="rId21"/>
    <p:sldId id="505" r:id="rId22"/>
    <p:sldId id="532" r:id="rId23"/>
  </p:sldIdLst>
  <p:sldSz cx="9144000" cy="5143500" type="screen16x9"/>
  <p:notesSz cx="6799263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57F29"/>
    <a:srgbClr val="FFB700"/>
    <a:srgbClr val="F04B54"/>
    <a:srgbClr val="FF5D5D"/>
    <a:srgbClr val="009999"/>
    <a:srgbClr val="505857"/>
    <a:srgbClr val="00A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2" autoAdjust="0"/>
    <p:restoredTop sz="91935" autoAdjust="0"/>
  </p:normalViewPr>
  <p:slideViewPr>
    <p:cSldViewPr>
      <p:cViewPr varScale="1">
        <p:scale>
          <a:sx n="80" d="100"/>
          <a:sy n="80" d="100"/>
        </p:scale>
        <p:origin x="-96" y="-2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823" cy="496412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854" y="0"/>
            <a:ext cx="2946823" cy="496412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F7B9A15-975B-44FE-BE28-E103BE1008D9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816"/>
            <a:ext cx="2946823" cy="496411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854" y="9431816"/>
            <a:ext cx="2946823" cy="496411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ED7B3B4-8E9F-417D-8FE4-2F6D5C5B6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93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823" cy="496412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854" y="0"/>
            <a:ext cx="2946823" cy="496412"/>
          </a:xfrm>
          <a:prstGeom prst="rect">
            <a:avLst/>
          </a:prstGeom>
        </p:spPr>
        <p:txBody>
          <a:bodyPr vert="horz" lIns="91349" tIns="45674" rIns="91349" bIns="4567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16180D0-8B8A-4567-A941-282650A9BB87}" type="datetimeFigureOut">
              <a:rPr lang="en-US"/>
              <a:pPr>
                <a:defRPr/>
              </a:pPr>
              <a:t>2/16/2017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5113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49" tIns="45674" rIns="91349" bIns="4567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403" y="4716701"/>
            <a:ext cx="5438458" cy="4467702"/>
          </a:xfrm>
          <a:prstGeom prst="rect">
            <a:avLst/>
          </a:prstGeom>
        </p:spPr>
        <p:txBody>
          <a:bodyPr vert="horz" lIns="91349" tIns="45674" rIns="91349" bIns="4567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816"/>
            <a:ext cx="2946823" cy="496411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854" y="9431816"/>
            <a:ext cx="2946823" cy="496411"/>
          </a:xfrm>
          <a:prstGeom prst="rect">
            <a:avLst/>
          </a:prstGeom>
        </p:spPr>
        <p:txBody>
          <a:bodyPr vert="horz" lIns="91349" tIns="45674" rIns="91349" bIns="4567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88A6A36-614B-497B-8829-BEF5C906A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467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เสาร์ </a:t>
            </a:r>
            <a:r>
              <a:rPr lang="en-US" dirty="0" smtClean="0"/>
              <a:t>62</a:t>
            </a:r>
            <a:r>
              <a:rPr lang="en-US" baseline="0" dirty="0" smtClean="0"/>
              <a:t> walks </a:t>
            </a:r>
            <a:r>
              <a:rPr lang="th-TH" baseline="0" dirty="0" smtClean="0"/>
              <a:t>อาทิตย์ </a:t>
            </a:r>
            <a:r>
              <a:rPr lang="en-US" baseline="0" dirty="0" smtClean="0"/>
              <a:t>76 walks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8A6A36-614B-497B-8829-BEF5C906AEC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33400" y="742950"/>
            <a:ext cx="6629400" cy="514350"/>
          </a:xfrm>
          <a:prstGeom prst="rect">
            <a:avLst/>
          </a:prstGeom>
        </p:spPr>
        <p:txBody>
          <a:bodyPr/>
          <a:lstStyle>
            <a:lvl1pPr>
              <a:buNone/>
              <a:defRPr sz="3200" b="1" baseline="0">
                <a:solidFill>
                  <a:srgbClr val="505857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533400" y="1257300"/>
            <a:ext cx="5791200" cy="47625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533400" y="2000250"/>
            <a:ext cx="33528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600" baseline="0">
                <a:solidFill>
                  <a:srgbClr val="505857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144000" cy="4572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6"/>
          <p:cNvSpPr>
            <a:spLocks noGrp="1"/>
          </p:cNvSpPr>
          <p:nvPr>
            <p:ph sz="quarter" idx="13"/>
          </p:nvPr>
        </p:nvSpPr>
        <p:spPr>
          <a:xfrm>
            <a:off x="4572000" y="1047750"/>
            <a:ext cx="4343400" cy="352425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505857"/>
              </a:buClr>
              <a:buFont typeface="Arial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505857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  <a:prstGeom prst="rect">
            <a:avLst/>
          </a:prstGeom>
          <a:effectLst/>
        </p:spPr>
        <p:txBody>
          <a:bodyPr/>
          <a:lstStyle>
            <a:lvl1pPr>
              <a:buNone/>
              <a:defRPr sz="3200" b="1" baseline="0">
                <a:solidFill>
                  <a:srgbClr val="505857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52400" y="609600"/>
            <a:ext cx="8763000" cy="381000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16"/>
          </p:nvPr>
        </p:nvSpPr>
        <p:spPr>
          <a:xfrm>
            <a:off x="228600" y="1047750"/>
            <a:ext cx="4343400" cy="352425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505857"/>
              </a:buClr>
              <a:buFont typeface="Arial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505857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16"/>
          <p:cNvSpPr>
            <a:spLocks noGrp="1"/>
          </p:cNvSpPr>
          <p:nvPr>
            <p:ph sz="quarter" idx="13"/>
          </p:nvPr>
        </p:nvSpPr>
        <p:spPr>
          <a:xfrm>
            <a:off x="5943600" y="1047750"/>
            <a:ext cx="2971800" cy="352425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505857"/>
              </a:buClr>
              <a:buFont typeface="Arial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505857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  <a:prstGeom prst="rect">
            <a:avLst/>
          </a:prstGeom>
          <a:effectLst/>
        </p:spPr>
        <p:txBody>
          <a:bodyPr/>
          <a:lstStyle>
            <a:lvl1pPr>
              <a:buNone/>
              <a:defRPr sz="3200" b="1" baseline="0">
                <a:solidFill>
                  <a:srgbClr val="505857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52400" y="609600"/>
            <a:ext cx="8763000" cy="381000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16"/>
          </p:nvPr>
        </p:nvSpPr>
        <p:spPr>
          <a:xfrm>
            <a:off x="228600" y="1047750"/>
            <a:ext cx="5714999" cy="352425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505857"/>
              </a:buClr>
              <a:buFont typeface="Arial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505857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  <a:prstGeom prst="rect">
            <a:avLst/>
          </a:prstGeom>
          <a:effectLst/>
        </p:spPr>
        <p:txBody>
          <a:bodyPr/>
          <a:lstStyle>
            <a:lvl1pPr>
              <a:buNone/>
              <a:defRPr sz="3200" b="1" baseline="0">
                <a:solidFill>
                  <a:srgbClr val="505857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52400" y="609600"/>
            <a:ext cx="8763000" cy="381000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13"/>
          </p:nvPr>
        </p:nvSpPr>
        <p:spPr>
          <a:xfrm>
            <a:off x="228600" y="1047750"/>
            <a:ext cx="8686800" cy="352425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505857"/>
              </a:buClr>
              <a:buFont typeface="Arial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505857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3200400" y="666750"/>
            <a:ext cx="5715000" cy="390525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8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1" name="Content Placeholder 16"/>
          <p:cNvSpPr>
            <a:spLocks noGrp="1"/>
          </p:cNvSpPr>
          <p:nvPr>
            <p:ph sz="quarter" idx="13"/>
          </p:nvPr>
        </p:nvSpPr>
        <p:spPr>
          <a:xfrm>
            <a:off x="228600" y="666750"/>
            <a:ext cx="2971800" cy="390525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505857"/>
              </a:buClr>
              <a:buFont typeface="+mj-lt"/>
              <a:buAutoNum type="arabicPeriod"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505857"/>
              </a:buClr>
              <a:buFont typeface="Arial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00A98F"/>
              </a:buClr>
              <a:buNone/>
              <a:defRPr sz="1600">
                <a:solidFill>
                  <a:srgbClr val="505857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  <a:prstGeom prst="rect">
            <a:avLst/>
          </a:prstGeom>
          <a:effectLst/>
        </p:spPr>
        <p:txBody>
          <a:bodyPr/>
          <a:lstStyle>
            <a:lvl1pPr>
              <a:buNone/>
              <a:defRPr sz="3200" b="1" baseline="0">
                <a:solidFill>
                  <a:srgbClr val="505857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57200" y="1962150"/>
            <a:ext cx="69342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dirty="0">
                <a:solidFill>
                  <a:schemeClr val="tx1">
                    <a:lumMod val="50000"/>
                    <a:lumOff val="50000"/>
                  </a:schemeClr>
                </a:solidFill>
                <a:latin typeface="Garamond" pitchFamily="18" charset="0"/>
                <a:ea typeface="Adobe Kaiti Std R" pitchFamily="18" charset="-128"/>
                <a:cs typeface="Lucida Sans" pitchFamily="34" charset="0"/>
              </a:rPr>
              <a:t>Thank you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33400" y="3638550"/>
            <a:ext cx="66294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None/>
              <a:defRPr sz="3200" b="1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33400" y="4171950"/>
            <a:ext cx="66294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None/>
              <a:defRPr sz="2800" b="0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269479"/>
            <a:ext cx="8226425" cy="5433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0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33400" y="3638550"/>
            <a:ext cx="66294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None/>
              <a:defRPr sz="3200" b="1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33400" y="4171950"/>
            <a:ext cx="66294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None/>
              <a:defRPr sz="2800" b="0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33400" y="3638550"/>
            <a:ext cx="66294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None/>
              <a:defRPr sz="3200" b="1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33400" y="4171950"/>
            <a:ext cx="66294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None/>
              <a:defRPr sz="2800" b="0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33400" y="3638550"/>
            <a:ext cx="66294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None/>
              <a:defRPr sz="3200" b="1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33400" y="4171950"/>
            <a:ext cx="66294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None/>
              <a:defRPr sz="2800" b="0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  <a:prstGeom prst="rect">
            <a:avLst/>
          </a:prstGeom>
          <a:effectLst/>
        </p:spPr>
        <p:txBody>
          <a:bodyPr/>
          <a:lstStyle>
            <a:lvl1pPr>
              <a:buNone/>
              <a:defRPr sz="3200" b="1" baseline="0">
                <a:solidFill>
                  <a:srgbClr val="505857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2400" y="742950"/>
            <a:ext cx="8763000" cy="381000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505857"/>
              </a:buClr>
              <a:buFont typeface="Arial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505857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  <a:prstGeom prst="rect">
            <a:avLst/>
          </a:prstGeom>
          <a:effectLst/>
        </p:spPr>
        <p:txBody>
          <a:bodyPr/>
          <a:lstStyle>
            <a:lvl1pPr>
              <a:buNone/>
              <a:defRPr sz="3200" b="1" baseline="0">
                <a:solidFill>
                  <a:srgbClr val="505857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52400" y="666750"/>
            <a:ext cx="8763000" cy="381000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2400" y="1123950"/>
            <a:ext cx="8763000" cy="342900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505857"/>
              </a:buClr>
              <a:buFont typeface="Arial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505857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6"/>
          <p:cNvSpPr>
            <a:spLocks noGrp="1"/>
          </p:cNvSpPr>
          <p:nvPr>
            <p:ph sz="quarter" idx="13"/>
          </p:nvPr>
        </p:nvSpPr>
        <p:spPr>
          <a:xfrm>
            <a:off x="152400" y="1123950"/>
            <a:ext cx="4800600" cy="3429000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rgbClr val="505857"/>
              </a:buClr>
              <a:buFont typeface="Arial" pitchFamily="34" charset="0"/>
              <a:buChar char="•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rgbClr val="505857"/>
              </a:buClr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  <a:prstGeom prst="rect">
            <a:avLst/>
          </a:prstGeom>
          <a:effectLst/>
        </p:spPr>
        <p:txBody>
          <a:bodyPr/>
          <a:lstStyle>
            <a:lvl1pPr>
              <a:buNone/>
              <a:defRPr sz="3200" b="1" baseline="0">
                <a:solidFill>
                  <a:srgbClr val="505857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52400" y="666750"/>
            <a:ext cx="4800600" cy="381000"/>
          </a:xfrm>
          <a:prstGeom prst="rect">
            <a:avLst/>
          </a:prstGeom>
        </p:spPr>
        <p:txBody>
          <a:bodyPr/>
          <a:lstStyle>
            <a:lvl1pPr>
              <a:buNone/>
              <a:defRPr sz="24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5029200" y="2647950"/>
            <a:ext cx="3886200" cy="1905000"/>
          </a:xfrm>
          <a:prstGeom prst="rect">
            <a:avLst/>
          </a:prstGeom>
        </p:spPr>
        <p:txBody>
          <a:bodyPr/>
          <a:lstStyle>
            <a:lvl1pPr>
              <a:buNone/>
              <a:defRPr sz="18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8" name="Picture Placeholder 28"/>
          <p:cNvSpPr>
            <a:spLocks noGrp="1"/>
          </p:cNvSpPr>
          <p:nvPr>
            <p:ph type="pic" sz="quarter" idx="19"/>
          </p:nvPr>
        </p:nvSpPr>
        <p:spPr>
          <a:xfrm>
            <a:off x="5029200" y="665018"/>
            <a:ext cx="3886200" cy="1906732"/>
          </a:xfrm>
          <a:prstGeom prst="rect">
            <a:avLst/>
          </a:prstGeom>
        </p:spPr>
        <p:txBody>
          <a:bodyPr/>
          <a:lstStyle>
            <a:lvl1pPr>
              <a:buNone/>
              <a:defRPr sz="18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228600" y="666750"/>
            <a:ext cx="4724400" cy="3886200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  <a:prstGeom prst="rect">
            <a:avLst/>
          </a:prstGeom>
          <a:effectLst/>
        </p:spPr>
        <p:txBody>
          <a:bodyPr/>
          <a:lstStyle>
            <a:lvl1pPr>
              <a:buNone/>
              <a:defRPr sz="3200" b="1" baseline="0">
                <a:solidFill>
                  <a:srgbClr val="505857"/>
                </a:solidFill>
                <a:latin typeface="Garamond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5029200" y="2647950"/>
            <a:ext cx="3886200" cy="1905000"/>
          </a:xfrm>
          <a:prstGeom prst="rect">
            <a:avLst/>
          </a:prstGeom>
        </p:spPr>
        <p:txBody>
          <a:bodyPr/>
          <a:lstStyle>
            <a:lvl1pPr>
              <a:buNone/>
              <a:defRPr sz="18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2" name="Picture Placeholder 28"/>
          <p:cNvSpPr>
            <a:spLocks noGrp="1"/>
          </p:cNvSpPr>
          <p:nvPr>
            <p:ph type="pic" sz="quarter" idx="19"/>
          </p:nvPr>
        </p:nvSpPr>
        <p:spPr>
          <a:xfrm>
            <a:off x="5029200" y="665018"/>
            <a:ext cx="3886200" cy="1906732"/>
          </a:xfrm>
          <a:prstGeom prst="rect">
            <a:avLst/>
          </a:prstGeom>
        </p:spPr>
        <p:txBody>
          <a:bodyPr/>
          <a:lstStyle>
            <a:lvl1pPr>
              <a:buNone/>
              <a:defRPr sz="1800" baseline="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8915400" y="4978400"/>
            <a:ext cx="304800" cy="18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1C485D9-D6F7-4222-A03C-FF36C8A76727}" type="slidenum">
              <a:rPr lang="en-US" sz="600">
                <a:solidFill>
                  <a:srgbClr val="505857"/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505857"/>
              </a:solidFill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ruedeekorn_on\Desktop\Whizdom-Ladprao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888" y="1069282"/>
            <a:ext cx="1890015" cy="26545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PERSPECTIVE : DROP OFF AREA &amp; GRAND LOBBY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7" name="Picture 2" descr="C:\Users\ruedeekorn_on\Desktop\Final Photo\Facilities and Common area\1_Wisdom_Dropoff_01_copy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43558"/>
            <a:ext cx="5161884" cy="3384377"/>
          </a:xfrm>
          <a:prstGeom prst="rect">
            <a:avLst/>
          </a:prstGeom>
          <a:noFill/>
        </p:spPr>
      </p:pic>
      <p:pic>
        <p:nvPicPr>
          <p:cNvPr id="19" name="Picture 2" descr="C:\Users\ruedeekorn_on\Desktop\Final Photo\Facilities and Common area\2-Lobby-V2-01_copy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5802" y="843558"/>
            <a:ext cx="4063156" cy="3384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48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PERSPECTIVE 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LIBRARY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0" name="Picture 2" descr="D:\Whisdom L\Perspective Project L\IMG_00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24" y="843557"/>
            <a:ext cx="3384376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43557"/>
            <a:ext cx="6768754" cy="338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537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PERSPECTIVE :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SKY GARDEN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Picture 2" descr="C:\Users\ruedeekorn_on\Desktop\Final Photo\Facilities and Common area\2_Wisdom_Landscape_5th copy.TIF"/>
          <p:cNvPicPr>
            <a:picLocks noChangeAspect="1" noChangeArrowheads="1"/>
          </p:cNvPicPr>
          <p:nvPr/>
        </p:nvPicPr>
        <p:blipFill rotWithShape="1">
          <a:blip r:embed="rId3" cstate="print"/>
          <a:srcRect t="10773" b="12987"/>
          <a:stretch/>
        </p:blipFill>
        <p:spPr bwMode="auto">
          <a:xfrm>
            <a:off x="0" y="627796"/>
            <a:ext cx="9144000" cy="3875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37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PERSPECTIVE : SWIMMING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POOL &amp; FITNESS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6" name="Picture 2" descr="C:\Users\ruedeekorn_on\Desktop\Whizdom Avenue Ratchada-Ladprao\FINAL\Final Photo\Facilities and Common area\2-Top_garden_V2-01 copy.tif"/>
          <p:cNvPicPr>
            <a:picLocks noChangeAspect="1" noChangeArrowheads="1"/>
          </p:cNvPicPr>
          <p:nvPr/>
        </p:nvPicPr>
        <p:blipFill rotWithShape="1">
          <a:blip r:embed="rId3" cstate="print"/>
          <a:srcRect l="8965"/>
          <a:stretch/>
        </p:blipFill>
        <p:spPr bwMode="auto">
          <a:xfrm>
            <a:off x="-27171" y="915566"/>
            <a:ext cx="5127659" cy="3168352"/>
          </a:xfrm>
          <a:prstGeom prst="rect">
            <a:avLst/>
          </a:prstGeom>
          <a:noFill/>
        </p:spPr>
      </p:pic>
      <p:pic>
        <p:nvPicPr>
          <p:cNvPr id="4098" name="Picture 2" descr="D:\Whisdom L\Perspective Project L\IMG_00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69"/>
          <a:stretch/>
        </p:blipFill>
        <p:spPr bwMode="auto">
          <a:xfrm>
            <a:off x="5098791" y="915566"/>
            <a:ext cx="404521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05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PERSPECTIVE : SWIMMING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POOL &amp; SKY LOUNGE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6682" r="27662" b="13361"/>
          <a:stretch/>
        </p:blipFill>
        <p:spPr bwMode="auto">
          <a:xfrm>
            <a:off x="5029667" y="915567"/>
            <a:ext cx="314273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 descr="C:\Users\ruedeekorn_on\Desktop\Final From Khun Lek\FINAL\Sned Wizdom L\Sned Wizdom L\1_Wisdom_Top_Garden-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525" y="915567"/>
            <a:ext cx="4157142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51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ruedeekorn_on\Desktop\Whizdom-Ladprao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5028" y="1275606"/>
            <a:ext cx="1561666" cy="21934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46694" y="2172260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DB Adman X" pitchFamily="2" charset="-34"/>
              </a:rPr>
              <a:t>UNITS TYPE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UNIT TYPE : 1 BEDROOM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5" t="9956" r="22088" b="13794"/>
          <a:stretch/>
        </p:blipFill>
        <p:spPr bwMode="auto">
          <a:xfrm>
            <a:off x="4644009" y="771550"/>
            <a:ext cx="4499992" cy="346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Whisdom L\Photo\L Project\WhizdomRL-1BR-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1"/>
          <a:stretch/>
        </p:blipFill>
        <p:spPr bwMode="auto">
          <a:xfrm>
            <a:off x="-5401" y="771550"/>
            <a:ext cx="4793425" cy="346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UNIT TYPE : 1 BEDROOM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4" t="7301" r="35096" b="12958"/>
          <a:stretch/>
        </p:blipFill>
        <p:spPr bwMode="auto">
          <a:xfrm>
            <a:off x="6743068" y="717909"/>
            <a:ext cx="2400931" cy="358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t="7085" r="22131" b="12957"/>
          <a:stretch/>
        </p:blipFill>
        <p:spPr bwMode="auto">
          <a:xfrm>
            <a:off x="2339752" y="717909"/>
            <a:ext cx="4470300" cy="358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8" t="6897" r="35175" b="12715"/>
          <a:stretch/>
        </p:blipFill>
        <p:spPr bwMode="auto">
          <a:xfrm>
            <a:off x="-22662" y="717909"/>
            <a:ext cx="2362414" cy="358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7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UNIT TYPE : 2 BEDROOMS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1" t="7111" r="21846" b="13794"/>
          <a:stretch/>
        </p:blipFill>
        <p:spPr bwMode="auto">
          <a:xfrm>
            <a:off x="1" y="699542"/>
            <a:ext cx="4734084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t="7085" r="21768" b="12957"/>
          <a:stretch/>
        </p:blipFill>
        <p:spPr bwMode="auto">
          <a:xfrm>
            <a:off x="4471323" y="699542"/>
            <a:ext cx="469313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7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UNIT TYPE : 2 BEDROOMS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6" t="7327" r="27662" b="12931"/>
          <a:stretch/>
        </p:blipFill>
        <p:spPr bwMode="auto">
          <a:xfrm>
            <a:off x="-1" y="699542"/>
            <a:ext cx="373429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3" t="7301" r="27342" b="13173"/>
          <a:stretch/>
        </p:blipFill>
        <p:spPr bwMode="auto">
          <a:xfrm>
            <a:off x="3186880" y="699544"/>
            <a:ext cx="3785005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4" t="7085" r="36550" b="12742"/>
          <a:stretch/>
        </p:blipFill>
        <p:spPr bwMode="auto">
          <a:xfrm>
            <a:off x="6971885" y="699542"/>
            <a:ext cx="220437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2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95486"/>
            <a:ext cx="8763000" cy="476250"/>
          </a:xfrm>
        </p:spPr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DB Adman X" pitchFamily="2" charset="-34"/>
              </a:rPr>
              <a:t>PRODUCT INSPRIRATION DESIGN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/>
          <a:srcRect t="12222" b="17778"/>
          <a:stretch>
            <a:fillRect/>
          </a:stretch>
        </p:blipFill>
        <p:spPr bwMode="auto">
          <a:xfrm>
            <a:off x="-2" y="770472"/>
            <a:ext cx="6876257" cy="360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D:\Whisdom L\Perspective Project L\IMG_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015" y="770472"/>
            <a:ext cx="2400985" cy="36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UNIT TYPE : DUPLEX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1" t="6465" r="22088" b="13147"/>
          <a:stretch/>
        </p:blipFill>
        <p:spPr bwMode="auto">
          <a:xfrm>
            <a:off x="-2567" y="699542"/>
            <a:ext cx="4637855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5" t="7301" r="49514" b="12527"/>
          <a:stretch/>
        </p:blipFill>
        <p:spPr bwMode="auto">
          <a:xfrm>
            <a:off x="7236480" y="699542"/>
            <a:ext cx="1892483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2" t="6896" r="32024" b="14088"/>
          <a:stretch/>
        </p:blipFill>
        <p:spPr bwMode="auto">
          <a:xfrm>
            <a:off x="4635288" y="699542"/>
            <a:ext cx="3002654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2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9" t="7327" r="15908" b="13362"/>
          <a:stretch/>
        </p:blipFill>
        <p:spPr bwMode="auto">
          <a:xfrm>
            <a:off x="3487993" y="713832"/>
            <a:ext cx="5656007" cy="373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7552" r="31699" b="12759"/>
          <a:stretch/>
        </p:blipFill>
        <p:spPr bwMode="auto">
          <a:xfrm>
            <a:off x="2332" y="713832"/>
            <a:ext cx="3866789" cy="373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UNIT TYPE : DUPLEX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ruedeekorn_on\Desktop\Whizdom-Ladprao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912" y="915566"/>
            <a:ext cx="1512168" cy="2123896"/>
          </a:xfrm>
          <a:prstGeom prst="rect">
            <a:avLst/>
          </a:prstGeom>
          <a:noFill/>
        </p:spPr>
      </p:pic>
      <p:sp>
        <p:nvSpPr>
          <p:cNvPr id="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3219822"/>
            <a:ext cx="8763000" cy="476250"/>
          </a:xfrm>
        </p:spPr>
        <p:txBody>
          <a:bodyPr/>
          <a:lstStyle/>
          <a:p>
            <a:pPr algn="ct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THANK YOU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67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95486"/>
            <a:ext cx="8763000" cy="476250"/>
          </a:xfrm>
        </p:spPr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DB Adman X" pitchFamily="2" charset="-34"/>
              </a:rPr>
              <a:t>ARCHITECTURAL CONCEPTUAL DESIGN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008" y="1083522"/>
            <a:ext cx="8964488" cy="3000396"/>
            <a:chOff x="285720" y="1357298"/>
            <a:chExt cx="7467875" cy="2571768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25228" b="11915"/>
            <a:stretch>
              <a:fillRect/>
            </a:stretch>
          </p:blipFill>
          <p:spPr bwMode="auto">
            <a:xfrm>
              <a:off x="285720" y="1357298"/>
              <a:ext cx="5786092" cy="257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6646" t="16666"/>
            <a:stretch>
              <a:fillRect/>
            </a:stretch>
          </p:blipFill>
          <p:spPr bwMode="auto">
            <a:xfrm>
              <a:off x="6072198" y="1357298"/>
              <a:ext cx="1681397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8390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Estrangelo Edessa" pitchFamily="66" charset="0"/>
              </a:rPr>
              <a:t>REFLECTION ON LANDSCAPE DESIGN</a:t>
            </a:r>
          </a:p>
        </p:txBody>
      </p:sp>
      <p:pic>
        <p:nvPicPr>
          <p:cNvPr id="3" name="Picture 13" descr="224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923929" y="627534"/>
            <a:ext cx="3004956" cy="407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9" descr="Untitled-1"/>
          <p:cNvPicPr>
            <a:picLocks noChangeAspect="1" noChangeArrowheads="1"/>
          </p:cNvPicPr>
          <p:nvPr/>
        </p:nvPicPr>
        <p:blipFill rotWithShape="1">
          <a:blip r:embed="rId4">
            <a:lum contrast="10000"/>
          </a:blip>
          <a:srcRect t="54443" r="39199"/>
          <a:stretch/>
        </p:blipFill>
        <p:spPr bwMode="auto">
          <a:xfrm>
            <a:off x="3081533" y="2354812"/>
            <a:ext cx="1182020" cy="14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2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0" y="834202"/>
            <a:ext cx="2926434" cy="333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 descr="Untitled-1"/>
          <p:cNvPicPr>
            <a:picLocks noChangeAspect="1" noChangeArrowheads="1"/>
          </p:cNvPicPr>
          <p:nvPr/>
        </p:nvPicPr>
        <p:blipFill rotWithShape="1">
          <a:blip r:embed="rId4">
            <a:lum contrast="10000"/>
          </a:blip>
          <a:srcRect l="17338" b="65721"/>
          <a:stretch/>
        </p:blipFill>
        <p:spPr bwMode="auto">
          <a:xfrm>
            <a:off x="2994873" y="1275606"/>
            <a:ext cx="1607020" cy="107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Whisdom L\Perspective Project L\IMG_00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885" y="834202"/>
            <a:ext cx="2221473" cy="333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2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LANDSCAPE LIGHTING DESIGN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1520" y="772955"/>
            <a:ext cx="2185534" cy="3549639"/>
            <a:chOff x="2539852" y="-727594"/>
            <a:chExt cx="3949003" cy="5124911"/>
          </a:xfrm>
        </p:grpSpPr>
        <p:pic>
          <p:nvPicPr>
            <p:cNvPr id="4" name="Picture 11" descr="223 copy"/>
            <p:cNvPicPr>
              <a:picLocks noChangeAspect="1" noChangeArrowheads="1"/>
            </p:cNvPicPr>
            <p:nvPr/>
          </p:nvPicPr>
          <p:blipFill>
            <a:blip r:embed="rId3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2539852" y="-727594"/>
              <a:ext cx="3949003" cy="512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2892713" y="3167450"/>
              <a:ext cx="3222383" cy="755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th-TH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itchFamily="34" charset="0"/>
                  <a:cs typeface="DB Adman X" pitchFamily="2" charset="-34"/>
                </a:rPr>
                <a:t>BLUE LIGHT ELEVATED</a:t>
              </a:r>
              <a:endParaRPr lang="th-TH" altLang="th-TH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cs typeface="DB Adman X" pitchFamily="2" charset="-34"/>
              </a:endParaRPr>
            </a:p>
          </p:txBody>
        </p:sp>
      </p:grpSp>
      <p:pic>
        <p:nvPicPr>
          <p:cNvPr id="12" name="Picture 11" descr="blue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2078" y="772955"/>
            <a:ext cx="2065017" cy="169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blue1"/>
          <p:cNvPicPr>
            <a:picLocks noChangeAspect="1" noChangeArrowheads="1"/>
          </p:cNvPicPr>
          <p:nvPr/>
        </p:nvPicPr>
        <p:blipFill rotWithShape="1">
          <a:blip r:embed="rId5"/>
          <a:srcRect r="12224"/>
          <a:stretch/>
        </p:blipFill>
        <p:spPr bwMode="auto">
          <a:xfrm>
            <a:off x="4839102" y="3047954"/>
            <a:ext cx="1274519" cy="119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blue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39102" y="771550"/>
            <a:ext cx="1274519" cy="219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blue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2077" y="2543898"/>
            <a:ext cx="2065017" cy="169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ruedeekorn_on\Desktop\Final From Khun Lek\Common area\1-Sky Lounge-V1-01 cop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771550"/>
            <a:ext cx="2602112" cy="3469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82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60" y="787786"/>
            <a:ext cx="2829088" cy="365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PRODUCT INFORMATION</a:t>
            </a:r>
          </a:p>
        </p:txBody>
      </p:sp>
      <p:pic>
        <p:nvPicPr>
          <p:cNvPr id="3" name="Picture 11" descr="C:\Users\prangchomphu_ku\Desktop\build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3405" y="193426"/>
            <a:ext cx="3157067" cy="425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8012816" y="844178"/>
            <a:ext cx="951672" cy="236988"/>
          </a:xfrm>
          <a:prstGeom prst="rect">
            <a:avLst/>
          </a:prstGeom>
          <a:solidFill>
            <a:srgbClr val="F68B32"/>
          </a:solidFill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en-US" sz="1000" b="1" dirty="0">
                <a:latin typeface="Century Gothic" pitchFamily="34" charset="0"/>
                <a:cs typeface="DB Helvethaica X 45 Li" pitchFamily="2" charset="-34"/>
              </a:rPr>
              <a:t>Roof Garden</a:t>
            </a:r>
          </a:p>
        </p:txBody>
      </p:sp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6391554" y="3289770"/>
            <a:ext cx="736868" cy="236988"/>
          </a:xfrm>
          <a:prstGeom prst="rect">
            <a:avLst/>
          </a:prstGeom>
          <a:solidFill>
            <a:srgbClr val="F68B32"/>
          </a:solidFill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en-US" sz="1000" b="1" dirty="0" smtClean="0">
                <a:latin typeface="Century Gothic" pitchFamily="34" charset="0"/>
                <a:cs typeface="DB Helvethaica X 45 Li" pitchFamily="2" charset="-34"/>
              </a:rPr>
              <a:t>E- </a:t>
            </a:r>
            <a:r>
              <a:rPr lang="en-US" sz="1000" b="1" dirty="0">
                <a:latin typeface="Century Gothic" pitchFamily="34" charset="0"/>
                <a:cs typeface="DB Helvethaica X 45 Li" pitchFamily="2" charset="-34"/>
              </a:rPr>
              <a:t>Library</a:t>
            </a:r>
          </a:p>
        </p:txBody>
      </p:sp>
      <p:sp>
        <p:nvSpPr>
          <p:cNvPr id="6" name="TextBox 25"/>
          <p:cNvSpPr txBox="1">
            <a:spLocks noChangeArrowheads="1"/>
          </p:cNvSpPr>
          <p:nvPr/>
        </p:nvSpPr>
        <p:spPr bwMode="auto">
          <a:xfrm>
            <a:off x="6000421" y="2929730"/>
            <a:ext cx="1128001" cy="236988"/>
          </a:xfrm>
          <a:prstGeom prst="rect">
            <a:avLst/>
          </a:prstGeom>
          <a:solidFill>
            <a:srgbClr val="F68B32"/>
          </a:solidFill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en-US" sz="1000" b="1" dirty="0">
                <a:latin typeface="Century Gothic" pitchFamily="34" charset="0"/>
                <a:cs typeface="DB Helvethaica X 45 Li" pitchFamily="2" charset="-34"/>
              </a:rPr>
              <a:t>Outdoor Library</a:t>
            </a: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6190948" y="820744"/>
            <a:ext cx="1031583" cy="236988"/>
          </a:xfrm>
          <a:prstGeom prst="rect">
            <a:avLst/>
          </a:prstGeom>
          <a:solidFill>
            <a:srgbClr val="F68B32"/>
          </a:solidFill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en-US" sz="1000" b="1" dirty="0">
                <a:latin typeface="Century Gothic" pitchFamily="34" charset="0"/>
                <a:cs typeface="DB Helvethaica X 45 Li" pitchFamily="2" charset="-34"/>
              </a:rPr>
              <a:t>Sky Lounge</a:t>
            </a:r>
          </a:p>
        </p:txBody>
      </p:sp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6021607" y="1345554"/>
            <a:ext cx="772817" cy="236988"/>
          </a:xfrm>
          <a:prstGeom prst="rect">
            <a:avLst/>
          </a:prstGeom>
          <a:solidFill>
            <a:srgbClr val="F68B32"/>
          </a:solidFill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en-US" sz="1000" b="1" dirty="0">
                <a:latin typeface="Century Gothic" pitchFamily="34" charset="0"/>
                <a:cs typeface="DB Helvethaica X 45 Li" pitchFamily="2" charset="-34"/>
              </a:rPr>
              <a:t>Fitness</a:t>
            </a:r>
          </a:p>
        </p:txBody>
      </p:sp>
      <p:cxnSp>
        <p:nvCxnSpPr>
          <p:cNvPr id="10" name="Straight Connector 9"/>
          <p:cNvCxnSpPr>
            <a:stCxn id="8" idx="3"/>
          </p:cNvCxnSpPr>
          <p:nvPr/>
        </p:nvCxnSpPr>
        <p:spPr>
          <a:xfrm>
            <a:off x="6794424" y="1464048"/>
            <a:ext cx="606832" cy="31355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</p:cNvCxnSpPr>
          <p:nvPr/>
        </p:nvCxnSpPr>
        <p:spPr>
          <a:xfrm>
            <a:off x="7222531" y="939238"/>
            <a:ext cx="428893" cy="31355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2"/>
          </p:cNvCxnSpPr>
          <p:nvPr/>
        </p:nvCxnSpPr>
        <p:spPr>
          <a:xfrm flipH="1">
            <a:off x="8237132" y="1081166"/>
            <a:ext cx="251520" cy="96311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97840" y="3048224"/>
            <a:ext cx="1139292" cy="47853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28422" y="3408264"/>
            <a:ext cx="632874" cy="23926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Whisdom L\Perspective Project L\pic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78" y="2929730"/>
            <a:ext cx="2156958" cy="151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Whisdom L\Perspective Project L\IMG_00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93" y="787787"/>
            <a:ext cx="2141943" cy="214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987931" y="915566"/>
            <a:ext cx="1053494" cy="2429123"/>
            <a:chOff x="6777764" y="1357298"/>
            <a:chExt cx="1955122" cy="4508075"/>
          </a:xfrm>
        </p:grpSpPr>
        <p:grpSp>
          <p:nvGrpSpPr>
            <p:cNvPr id="23" name="Group 22"/>
            <p:cNvGrpSpPr/>
            <p:nvPr/>
          </p:nvGrpSpPr>
          <p:grpSpPr>
            <a:xfrm>
              <a:off x="7000890" y="1357298"/>
              <a:ext cx="1479732" cy="4508075"/>
              <a:chOff x="5468346" y="928670"/>
              <a:chExt cx="1479732" cy="4508075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468348" y="4140232"/>
                <a:ext cx="1479730" cy="313088"/>
              </a:xfrm>
              <a:prstGeom prst="rect">
                <a:avLst/>
              </a:prstGeom>
              <a:solidFill>
                <a:srgbClr val="B176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468348" y="4461812"/>
                <a:ext cx="1479730" cy="313088"/>
              </a:xfrm>
              <a:prstGeom prst="rect">
                <a:avLst/>
              </a:prstGeom>
              <a:solidFill>
                <a:srgbClr val="A26B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468348" y="3816386"/>
                <a:ext cx="1479730" cy="313088"/>
              </a:xfrm>
              <a:prstGeom prst="rect">
                <a:avLst/>
              </a:prstGeom>
              <a:solidFill>
                <a:srgbClr val="B88D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468348" y="3490843"/>
                <a:ext cx="1479730" cy="313088"/>
              </a:xfrm>
              <a:prstGeom prst="rect">
                <a:avLst/>
              </a:prstGeom>
              <a:solidFill>
                <a:srgbClr val="C6A7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468348" y="3170960"/>
                <a:ext cx="1479730" cy="313088"/>
              </a:xfrm>
              <a:prstGeom prst="rect">
                <a:avLst/>
              </a:prstGeom>
              <a:solidFill>
                <a:srgbClr val="9FAD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468348" y="2851078"/>
                <a:ext cx="1479730" cy="313088"/>
              </a:xfrm>
              <a:prstGeom prst="rect">
                <a:avLst/>
              </a:prstGeom>
              <a:solidFill>
                <a:srgbClr val="7FB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468348" y="2531196"/>
                <a:ext cx="1479730" cy="313088"/>
              </a:xfrm>
              <a:prstGeom prst="rect">
                <a:avLst/>
              </a:prstGeom>
              <a:solidFill>
                <a:srgbClr val="7DAC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468348" y="2208199"/>
                <a:ext cx="1479730" cy="313088"/>
              </a:xfrm>
              <a:prstGeom prst="rect">
                <a:avLst/>
              </a:prstGeom>
              <a:solidFill>
                <a:srgbClr val="6898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468346" y="1888316"/>
                <a:ext cx="1479730" cy="313088"/>
              </a:xfrm>
              <a:prstGeom prst="rect">
                <a:avLst/>
              </a:prstGeom>
              <a:solidFill>
                <a:srgbClr val="4F71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468348" y="1568433"/>
                <a:ext cx="1479730" cy="313088"/>
              </a:xfrm>
              <a:prstGeom prst="rect">
                <a:avLst/>
              </a:prstGeom>
              <a:solidFill>
                <a:srgbClr val="4D60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5468348" y="1248552"/>
                <a:ext cx="1479730" cy="313088"/>
              </a:xfrm>
              <a:prstGeom prst="rect">
                <a:avLst/>
              </a:prstGeom>
              <a:solidFill>
                <a:srgbClr val="4F4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468348" y="928670"/>
                <a:ext cx="1479730" cy="313088"/>
              </a:xfrm>
              <a:prstGeom prst="rect">
                <a:avLst/>
              </a:prstGeom>
              <a:solidFill>
                <a:srgbClr val="373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468348" y="4795283"/>
                <a:ext cx="1479730" cy="64146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194978" y="5296046"/>
              <a:ext cx="1110243" cy="471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DB Adman X" pitchFamily="2" charset="-34"/>
                </a:rPr>
                <a:t>LOBBY</a:t>
              </a:r>
              <a:endPara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DB Adman X" pitchFamily="2" charset="-3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99672" y="3929066"/>
              <a:ext cx="1247089" cy="456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DB Adman X" pitchFamily="2" charset="-34"/>
                </a:rPr>
                <a:t>LIBRARY</a:t>
              </a:r>
              <a:endPara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DB Adman X" pitchFamily="2" charset="-34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777764" y="1357298"/>
              <a:ext cx="1955122" cy="456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DB Adman X" pitchFamily="2" charset="-34"/>
                </a:rPr>
                <a:t>SKY FACILITIES</a:t>
              </a:r>
              <a:endPara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DB Adman X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2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605464" y="-4557042"/>
            <a:ext cx="21675835" cy="1260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" name="Picture 2" descr="C:\Users\ruedeekorn_on\AppData\Local\Microsoft\Windows\Temporary Internet Files\Content.Outlook\RF77O2DW\Whizdom Map-01 (2).jpg"/>
          <p:cNvPicPr>
            <a:picLocks noChangeAspect="1" noChangeArrowheads="1"/>
          </p:cNvPicPr>
          <p:nvPr/>
        </p:nvPicPr>
        <p:blipFill>
          <a:blip r:embed="rId4"/>
          <a:srcRect l="9109" t="7043" r="7838" b="5208"/>
          <a:stretch>
            <a:fillRect/>
          </a:stretch>
        </p:blipFill>
        <p:spPr bwMode="auto">
          <a:xfrm>
            <a:off x="5868144" y="715182"/>
            <a:ext cx="3008380" cy="3465869"/>
          </a:xfrm>
          <a:prstGeom prst="rect">
            <a:avLst/>
          </a:prstGeom>
          <a:noFill/>
        </p:spPr>
      </p:pic>
      <p:sp>
        <p:nvSpPr>
          <p:cNvPr id="15" name="Freeform 3"/>
          <p:cNvSpPr>
            <a:spLocks/>
          </p:cNvSpPr>
          <p:nvPr/>
        </p:nvSpPr>
        <p:spPr bwMode="auto">
          <a:xfrm>
            <a:off x="4311968" y="3420149"/>
            <a:ext cx="302952" cy="214591"/>
          </a:xfrm>
          <a:custGeom>
            <a:avLst/>
            <a:gdLst>
              <a:gd name="T0" fmla="*/ 0 w 457200"/>
              <a:gd name="T1" fmla="*/ 38098 h 323868"/>
              <a:gd name="T2" fmla="*/ 138113 w 457200"/>
              <a:gd name="T3" fmla="*/ 4763 h 323868"/>
              <a:gd name="T4" fmla="*/ 80963 w 457200"/>
              <a:gd name="T5" fmla="*/ 0 h 323868"/>
              <a:gd name="T6" fmla="*/ 128588 w 457200"/>
              <a:gd name="T7" fmla="*/ 4763 h 323868"/>
              <a:gd name="T8" fmla="*/ 142875 w 457200"/>
              <a:gd name="T9" fmla="*/ 14287 h 323868"/>
              <a:gd name="T10" fmla="*/ 157163 w 457200"/>
              <a:gd name="T11" fmla="*/ 19049 h 323868"/>
              <a:gd name="T12" fmla="*/ 204788 w 457200"/>
              <a:gd name="T13" fmla="*/ 42861 h 323868"/>
              <a:gd name="T14" fmla="*/ 223838 w 457200"/>
              <a:gd name="T15" fmla="*/ 52385 h 323868"/>
              <a:gd name="T16" fmla="*/ 252413 w 457200"/>
              <a:gd name="T17" fmla="*/ 61910 h 323868"/>
              <a:gd name="T18" fmla="*/ 271463 w 457200"/>
              <a:gd name="T19" fmla="*/ 71434 h 323868"/>
              <a:gd name="T20" fmla="*/ 295275 w 457200"/>
              <a:gd name="T21" fmla="*/ 76196 h 323868"/>
              <a:gd name="T22" fmla="*/ 309563 w 457200"/>
              <a:gd name="T23" fmla="*/ 85720 h 323868"/>
              <a:gd name="T24" fmla="*/ 309563 w 457200"/>
              <a:gd name="T25" fmla="*/ 90483 h 323868"/>
              <a:gd name="T26" fmla="*/ 76200 w 457200"/>
              <a:gd name="T27" fmla="*/ 80959 h 323868"/>
              <a:gd name="T28" fmla="*/ 176213 w 457200"/>
              <a:gd name="T29" fmla="*/ 166679 h 323868"/>
              <a:gd name="T30" fmla="*/ 200025 w 457200"/>
              <a:gd name="T31" fmla="*/ 180965 h 323868"/>
              <a:gd name="T32" fmla="*/ 261938 w 457200"/>
              <a:gd name="T33" fmla="*/ 223826 h 323868"/>
              <a:gd name="T34" fmla="*/ 295275 w 457200"/>
              <a:gd name="T35" fmla="*/ 238112 h 323868"/>
              <a:gd name="T36" fmla="*/ 314325 w 457200"/>
              <a:gd name="T37" fmla="*/ 252399 h 323868"/>
              <a:gd name="T38" fmla="*/ 404813 w 457200"/>
              <a:gd name="T39" fmla="*/ 300021 h 323868"/>
              <a:gd name="T40" fmla="*/ 438150 w 457200"/>
              <a:gd name="T41" fmla="*/ 314308 h 323868"/>
              <a:gd name="T42" fmla="*/ 457200 w 457200"/>
              <a:gd name="T43" fmla="*/ 323832 h 32386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57200" h="323868">
                <a:moveTo>
                  <a:pt x="0" y="38100"/>
                </a:moveTo>
                <a:lnTo>
                  <a:pt x="138113" y="4763"/>
                </a:lnTo>
                <a:lnTo>
                  <a:pt x="80963" y="0"/>
                </a:lnTo>
                <a:cubicBezTo>
                  <a:pt x="96838" y="1588"/>
                  <a:pt x="113042" y="1175"/>
                  <a:pt x="128588" y="4763"/>
                </a:cubicBezTo>
                <a:cubicBezTo>
                  <a:pt x="134165" y="6050"/>
                  <a:pt x="137756" y="11728"/>
                  <a:pt x="142875" y="14288"/>
                </a:cubicBezTo>
                <a:cubicBezTo>
                  <a:pt x="147365" y="16533"/>
                  <a:pt x="152400" y="17463"/>
                  <a:pt x="157163" y="19050"/>
                </a:cubicBezTo>
                <a:cubicBezTo>
                  <a:pt x="189682" y="43440"/>
                  <a:pt x="161806" y="25670"/>
                  <a:pt x="204788" y="42863"/>
                </a:cubicBezTo>
                <a:cubicBezTo>
                  <a:pt x="211380" y="45500"/>
                  <a:pt x="217246" y="49751"/>
                  <a:pt x="223838" y="52388"/>
                </a:cubicBezTo>
                <a:cubicBezTo>
                  <a:pt x="233160" y="56117"/>
                  <a:pt x="243433" y="57423"/>
                  <a:pt x="252413" y="61913"/>
                </a:cubicBezTo>
                <a:cubicBezTo>
                  <a:pt x="258763" y="65088"/>
                  <a:pt x="264728" y="69193"/>
                  <a:pt x="271463" y="71438"/>
                </a:cubicBezTo>
                <a:cubicBezTo>
                  <a:pt x="279142" y="73998"/>
                  <a:pt x="287338" y="74613"/>
                  <a:pt x="295275" y="76200"/>
                </a:cubicBezTo>
                <a:cubicBezTo>
                  <a:pt x="300038" y="79375"/>
                  <a:pt x="304443" y="83165"/>
                  <a:pt x="309563" y="85725"/>
                </a:cubicBezTo>
                <a:cubicBezTo>
                  <a:pt x="322101" y="91994"/>
                  <a:pt x="334815" y="90488"/>
                  <a:pt x="309563" y="90488"/>
                </a:cubicBezTo>
                <a:lnTo>
                  <a:pt x="76200" y="80963"/>
                </a:lnTo>
                <a:cubicBezTo>
                  <a:pt x="94013" y="97157"/>
                  <a:pt x="152902" y="152701"/>
                  <a:pt x="176213" y="166688"/>
                </a:cubicBezTo>
                <a:cubicBezTo>
                  <a:pt x="184150" y="171450"/>
                  <a:pt x="192323" y="175840"/>
                  <a:pt x="200025" y="180975"/>
                </a:cubicBezTo>
                <a:cubicBezTo>
                  <a:pt x="220910" y="194898"/>
                  <a:pt x="238867" y="213950"/>
                  <a:pt x="261938" y="223838"/>
                </a:cubicBezTo>
                <a:cubicBezTo>
                  <a:pt x="273050" y="228600"/>
                  <a:pt x="284661" y="232336"/>
                  <a:pt x="295275" y="238125"/>
                </a:cubicBezTo>
                <a:cubicBezTo>
                  <a:pt x="302243" y="241926"/>
                  <a:pt x="307720" y="248010"/>
                  <a:pt x="314325" y="252413"/>
                </a:cubicBezTo>
                <a:cubicBezTo>
                  <a:pt x="341389" y="270455"/>
                  <a:pt x="378330" y="286796"/>
                  <a:pt x="404813" y="300038"/>
                </a:cubicBezTo>
                <a:cubicBezTo>
                  <a:pt x="428352" y="311808"/>
                  <a:pt x="417128" y="307318"/>
                  <a:pt x="438150" y="314325"/>
                </a:cubicBezTo>
                <a:cubicBezTo>
                  <a:pt x="453759" y="324730"/>
                  <a:pt x="446714" y="323850"/>
                  <a:pt x="457200" y="32385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16" name="Freeform 4"/>
          <p:cNvSpPr>
            <a:spLocks/>
          </p:cNvSpPr>
          <p:nvPr/>
        </p:nvSpPr>
        <p:spPr bwMode="auto">
          <a:xfrm>
            <a:off x="3977640" y="2816217"/>
            <a:ext cx="1082423" cy="467051"/>
          </a:xfrm>
          <a:custGeom>
            <a:avLst/>
            <a:gdLst>
              <a:gd name="T0" fmla="*/ 0 w 1633538"/>
              <a:gd name="T1" fmla="*/ 0 h 704850"/>
              <a:gd name="T2" fmla="*/ 981075 w 1633538"/>
              <a:gd name="T3" fmla="*/ 209550 h 704850"/>
              <a:gd name="T4" fmla="*/ 1081088 w 1633538"/>
              <a:gd name="T5" fmla="*/ 280988 h 704850"/>
              <a:gd name="T6" fmla="*/ 1152525 w 1633538"/>
              <a:gd name="T7" fmla="*/ 333375 h 704850"/>
              <a:gd name="T8" fmla="*/ 1238250 w 1633538"/>
              <a:gd name="T9" fmla="*/ 414338 h 704850"/>
              <a:gd name="T10" fmla="*/ 1314450 w 1633538"/>
              <a:gd name="T11" fmla="*/ 471488 h 704850"/>
              <a:gd name="T12" fmla="*/ 1371600 w 1633538"/>
              <a:gd name="T13" fmla="*/ 523875 h 704850"/>
              <a:gd name="T14" fmla="*/ 1476375 w 1633538"/>
              <a:gd name="T15" fmla="*/ 595313 h 704850"/>
              <a:gd name="T16" fmla="*/ 1524000 w 1633538"/>
              <a:gd name="T17" fmla="*/ 628650 h 704850"/>
              <a:gd name="T18" fmla="*/ 1562100 w 1633538"/>
              <a:gd name="T19" fmla="*/ 652463 h 704850"/>
              <a:gd name="T20" fmla="*/ 1585913 w 1633538"/>
              <a:gd name="T21" fmla="*/ 671513 h 704850"/>
              <a:gd name="T22" fmla="*/ 1600200 w 1633538"/>
              <a:gd name="T23" fmla="*/ 685800 h 704850"/>
              <a:gd name="T24" fmla="*/ 1619250 w 1633538"/>
              <a:gd name="T25" fmla="*/ 695325 h 704850"/>
              <a:gd name="T26" fmla="*/ 1633538 w 1633538"/>
              <a:gd name="T27" fmla="*/ 704850 h 7048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33538" h="704850">
                <a:moveTo>
                  <a:pt x="0" y="0"/>
                </a:moveTo>
                <a:lnTo>
                  <a:pt x="981075" y="209550"/>
                </a:lnTo>
                <a:cubicBezTo>
                  <a:pt x="1154422" y="313558"/>
                  <a:pt x="989047" y="206479"/>
                  <a:pt x="1081088" y="280988"/>
                </a:cubicBezTo>
                <a:cubicBezTo>
                  <a:pt x="1104039" y="299568"/>
                  <a:pt x="1131057" y="313100"/>
                  <a:pt x="1152525" y="333375"/>
                </a:cubicBezTo>
                <a:cubicBezTo>
                  <a:pt x="1181100" y="360363"/>
                  <a:pt x="1206806" y="390755"/>
                  <a:pt x="1238250" y="414338"/>
                </a:cubicBezTo>
                <a:cubicBezTo>
                  <a:pt x="1263650" y="433388"/>
                  <a:pt x="1289916" y="451335"/>
                  <a:pt x="1314450" y="471488"/>
                </a:cubicBezTo>
                <a:cubicBezTo>
                  <a:pt x="1334419" y="487891"/>
                  <a:pt x="1351072" y="508177"/>
                  <a:pt x="1371600" y="523875"/>
                </a:cubicBezTo>
                <a:cubicBezTo>
                  <a:pt x="1405178" y="549552"/>
                  <a:pt x="1441542" y="571366"/>
                  <a:pt x="1476375" y="595313"/>
                </a:cubicBezTo>
                <a:cubicBezTo>
                  <a:pt x="1492343" y="606291"/>
                  <a:pt x="1507568" y="618380"/>
                  <a:pt x="1524000" y="628650"/>
                </a:cubicBezTo>
                <a:cubicBezTo>
                  <a:pt x="1536700" y="636588"/>
                  <a:pt x="1549786" y="643938"/>
                  <a:pt x="1562100" y="652463"/>
                </a:cubicBezTo>
                <a:cubicBezTo>
                  <a:pt x="1570458" y="658249"/>
                  <a:pt x="1578263" y="664819"/>
                  <a:pt x="1585913" y="671513"/>
                </a:cubicBezTo>
                <a:cubicBezTo>
                  <a:pt x="1590982" y="675948"/>
                  <a:pt x="1594720" y="681885"/>
                  <a:pt x="1600200" y="685800"/>
                </a:cubicBezTo>
                <a:cubicBezTo>
                  <a:pt x="1605977" y="689926"/>
                  <a:pt x="1613086" y="691803"/>
                  <a:pt x="1619250" y="695325"/>
                </a:cubicBezTo>
                <a:cubicBezTo>
                  <a:pt x="1624220" y="698165"/>
                  <a:pt x="1633538" y="704850"/>
                  <a:pt x="1633538" y="70485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17" name="Freeform 6"/>
          <p:cNvSpPr>
            <a:spLocks/>
          </p:cNvSpPr>
          <p:nvPr/>
        </p:nvSpPr>
        <p:spPr bwMode="auto">
          <a:xfrm>
            <a:off x="4359117" y="3507525"/>
            <a:ext cx="302952" cy="302952"/>
          </a:xfrm>
          <a:custGeom>
            <a:avLst/>
            <a:gdLst>
              <a:gd name="T0" fmla="*/ 409575 w 457200"/>
              <a:gd name="T1" fmla="*/ 385198 h 457869"/>
              <a:gd name="T2" fmla="*/ 119062 w 457200"/>
              <a:gd name="T3" fmla="*/ 370932 h 457869"/>
              <a:gd name="T4" fmla="*/ 157162 w 457200"/>
              <a:gd name="T5" fmla="*/ 399465 h 457869"/>
              <a:gd name="T6" fmla="*/ 204787 w 457200"/>
              <a:gd name="T7" fmla="*/ 404221 h 457869"/>
              <a:gd name="T8" fmla="*/ 385762 w 457200"/>
              <a:gd name="T9" fmla="*/ 399465 h 457869"/>
              <a:gd name="T10" fmla="*/ 404812 w 457200"/>
              <a:gd name="T11" fmla="*/ 394709 h 457869"/>
              <a:gd name="T12" fmla="*/ 409575 w 457200"/>
              <a:gd name="T13" fmla="*/ 318621 h 457869"/>
              <a:gd name="T14" fmla="*/ 419100 w 457200"/>
              <a:gd name="T15" fmla="*/ 299599 h 457869"/>
              <a:gd name="T16" fmla="*/ 423862 w 457200"/>
              <a:gd name="T17" fmla="*/ 261554 h 457869"/>
              <a:gd name="T18" fmla="*/ 428625 w 457200"/>
              <a:gd name="T19" fmla="*/ 247288 h 457869"/>
              <a:gd name="T20" fmla="*/ 433387 w 457200"/>
              <a:gd name="T21" fmla="*/ 228266 h 457869"/>
              <a:gd name="T22" fmla="*/ 438150 w 457200"/>
              <a:gd name="T23" fmla="*/ 213999 h 457869"/>
              <a:gd name="T24" fmla="*/ 442912 w 457200"/>
              <a:gd name="T25" fmla="*/ 194977 h 457869"/>
              <a:gd name="T26" fmla="*/ 452437 w 457200"/>
              <a:gd name="T27" fmla="*/ 171199 h 457869"/>
              <a:gd name="T28" fmla="*/ 457200 w 457200"/>
              <a:gd name="T29" fmla="*/ 156932 h 457869"/>
              <a:gd name="T30" fmla="*/ 452437 w 457200"/>
              <a:gd name="T31" fmla="*/ 85600 h 457869"/>
              <a:gd name="T32" fmla="*/ 438150 w 457200"/>
              <a:gd name="T33" fmla="*/ 66578 h 457869"/>
              <a:gd name="T34" fmla="*/ 428625 w 457200"/>
              <a:gd name="T35" fmla="*/ 52310 h 457869"/>
              <a:gd name="T36" fmla="*/ 395287 w 457200"/>
              <a:gd name="T37" fmla="*/ 28533 h 457869"/>
              <a:gd name="T38" fmla="*/ 333375 w 457200"/>
              <a:gd name="T39" fmla="*/ 9511 h 457869"/>
              <a:gd name="T40" fmla="*/ 252412 w 457200"/>
              <a:gd name="T41" fmla="*/ 0 h 457869"/>
              <a:gd name="T42" fmla="*/ 90487 w 457200"/>
              <a:gd name="T43" fmla="*/ 4755 h 457869"/>
              <a:gd name="T44" fmla="*/ 76200 w 457200"/>
              <a:gd name="T45" fmla="*/ 19022 h 457869"/>
              <a:gd name="T46" fmla="*/ 52387 w 457200"/>
              <a:gd name="T47" fmla="*/ 47555 h 457869"/>
              <a:gd name="T48" fmla="*/ 28575 w 457200"/>
              <a:gd name="T49" fmla="*/ 90355 h 457869"/>
              <a:gd name="T50" fmla="*/ 14287 w 457200"/>
              <a:gd name="T51" fmla="*/ 114133 h 457869"/>
              <a:gd name="T52" fmla="*/ 0 w 457200"/>
              <a:gd name="T53" fmla="*/ 166443 h 457869"/>
              <a:gd name="T54" fmla="*/ 4762 w 457200"/>
              <a:gd name="T55" fmla="*/ 204488 h 457869"/>
              <a:gd name="T56" fmla="*/ 33337 w 457200"/>
              <a:gd name="T57" fmla="*/ 233021 h 457869"/>
              <a:gd name="T58" fmla="*/ 47625 w 457200"/>
              <a:gd name="T59" fmla="*/ 247288 h 457869"/>
              <a:gd name="T60" fmla="*/ 80962 w 457200"/>
              <a:gd name="T61" fmla="*/ 275821 h 457869"/>
              <a:gd name="T62" fmla="*/ 90487 w 457200"/>
              <a:gd name="T63" fmla="*/ 290088 h 457869"/>
              <a:gd name="T64" fmla="*/ 114300 w 457200"/>
              <a:gd name="T65" fmla="*/ 313866 h 457869"/>
              <a:gd name="T66" fmla="*/ 138112 w 457200"/>
              <a:gd name="T67" fmla="*/ 347154 h 457869"/>
              <a:gd name="T68" fmla="*/ 157162 w 457200"/>
              <a:gd name="T69" fmla="*/ 361421 h 457869"/>
              <a:gd name="T70" fmla="*/ 185737 w 457200"/>
              <a:gd name="T71" fmla="*/ 389954 h 457869"/>
              <a:gd name="T72" fmla="*/ 233362 w 457200"/>
              <a:gd name="T73" fmla="*/ 423243 h 457869"/>
              <a:gd name="T74" fmla="*/ 280987 w 457200"/>
              <a:gd name="T75" fmla="*/ 447021 h 457869"/>
              <a:gd name="T76" fmla="*/ 295275 w 457200"/>
              <a:gd name="T77" fmla="*/ 456532 h 457869"/>
              <a:gd name="T78" fmla="*/ 309562 w 457200"/>
              <a:gd name="T79" fmla="*/ 456532 h 4578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457200" h="457869">
                <a:moveTo>
                  <a:pt x="409575" y="385762"/>
                </a:moveTo>
                <a:lnTo>
                  <a:pt x="119062" y="371475"/>
                </a:lnTo>
                <a:cubicBezTo>
                  <a:pt x="131762" y="381000"/>
                  <a:pt x="142366" y="394296"/>
                  <a:pt x="157162" y="400050"/>
                </a:cubicBezTo>
                <a:cubicBezTo>
                  <a:pt x="172031" y="405832"/>
                  <a:pt x="188833" y="404812"/>
                  <a:pt x="204787" y="404812"/>
                </a:cubicBezTo>
                <a:cubicBezTo>
                  <a:pt x="265133" y="404812"/>
                  <a:pt x="325437" y="401637"/>
                  <a:pt x="385762" y="400050"/>
                </a:cubicBezTo>
                <a:cubicBezTo>
                  <a:pt x="392112" y="398462"/>
                  <a:pt x="402965" y="401566"/>
                  <a:pt x="404812" y="395287"/>
                </a:cubicBezTo>
                <a:cubicBezTo>
                  <a:pt x="411993" y="370872"/>
                  <a:pt x="405800" y="344255"/>
                  <a:pt x="409575" y="319087"/>
                </a:cubicBezTo>
                <a:cubicBezTo>
                  <a:pt x="410628" y="312066"/>
                  <a:pt x="415925" y="306387"/>
                  <a:pt x="419100" y="300037"/>
                </a:cubicBezTo>
                <a:cubicBezTo>
                  <a:pt x="420687" y="287337"/>
                  <a:pt x="421572" y="274529"/>
                  <a:pt x="423862" y="261937"/>
                </a:cubicBezTo>
                <a:cubicBezTo>
                  <a:pt x="424760" y="256998"/>
                  <a:pt x="427246" y="252477"/>
                  <a:pt x="428625" y="247650"/>
                </a:cubicBezTo>
                <a:cubicBezTo>
                  <a:pt x="430423" y="241356"/>
                  <a:pt x="431589" y="234894"/>
                  <a:pt x="433387" y="228600"/>
                </a:cubicBezTo>
                <a:cubicBezTo>
                  <a:pt x="434766" y="223773"/>
                  <a:pt x="436771" y="219139"/>
                  <a:pt x="438150" y="214312"/>
                </a:cubicBezTo>
                <a:cubicBezTo>
                  <a:pt x="439948" y="208018"/>
                  <a:pt x="440842" y="201472"/>
                  <a:pt x="442912" y="195262"/>
                </a:cubicBezTo>
                <a:cubicBezTo>
                  <a:pt x="445615" y="187152"/>
                  <a:pt x="449435" y="179454"/>
                  <a:pt x="452437" y="171450"/>
                </a:cubicBezTo>
                <a:cubicBezTo>
                  <a:pt x="454200" y="166749"/>
                  <a:pt x="455612" y="161925"/>
                  <a:pt x="457200" y="157162"/>
                </a:cubicBezTo>
                <a:cubicBezTo>
                  <a:pt x="455612" y="133350"/>
                  <a:pt x="457354" y="109078"/>
                  <a:pt x="452437" y="85725"/>
                </a:cubicBezTo>
                <a:cubicBezTo>
                  <a:pt x="450802" y="77958"/>
                  <a:pt x="442763" y="73134"/>
                  <a:pt x="438150" y="66675"/>
                </a:cubicBezTo>
                <a:cubicBezTo>
                  <a:pt x="434823" y="62017"/>
                  <a:pt x="432903" y="56190"/>
                  <a:pt x="428625" y="52387"/>
                </a:cubicBezTo>
                <a:cubicBezTo>
                  <a:pt x="418418" y="43314"/>
                  <a:pt x="407337" y="35001"/>
                  <a:pt x="395287" y="28575"/>
                </a:cubicBezTo>
                <a:cubicBezTo>
                  <a:pt x="373395" y="16899"/>
                  <a:pt x="356292" y="13692"/>
                  <a:pt x="333375" y="9525"/>
                </a:cubicBezTo>
                <a:cubicBezTo>
                  <a:pt x="295140" y="2573"/>
                  <a:pt x="300551" y="4376"/>
                  <a:pt x="252412" y="0"/>
                </a:cubicBezTo>
                <a:cubicBezTo>
                  <a:pt x="198437" y="1587"/>
                  <a:pt x="144173" y="-1042"/>
                  <a:pt x="90487" y="4762"/>
                </a:cubicBezTo>
                <a:cubicBezTo>
                  <a:pt x="83791" y="5486"/>
                  <a:pt x="80675" y="14016"/>
                  <a:pt x="76200" y="19050"/>
                </a:cubicBezTo>
                <a:cubicBezTo>
                  <a:pt x="67963" y="28317"/>
                  <a:pt x="60133" y="37943"/>
                  <a:pt x="52387" y="47625"/>
                </a:cubicBezTo>
                <a:cubicBezTo>
                  <a:pt x="27409" y="78848"/>
                  <a:pt x="47039" y="53561"/>
                  <a:pt x="28575" y="90487"/>
                </a:cubicBezTo>
                <a:cubicBezTo>
                  <a:pt x="24435" y="98767"/>
                  <a:pt x="18118" y="105873"/>
                  <a:pt x="14287" y="114300"/>
                </a:cubicBezTo>
                <a:cubicBezTo>
                  <a:pt x="5655" y="133291"/>
                  <a:pt x="3948" y="146947"/>
                  <a:pt x="0" y="166687"/>
                </a:cubicBezTo>
                <a:cubicBezTo>
                  <a:pt x="1587" y="179387"/>
                  <a:pt x="1395" y="192439"/>
                  <a:pt x="4762" y="204787"/>
                </a:cubicBezTo>
                <a:cubicBezTo>
                  <a:pt x="8599" y="218856"/>
                  <a:pt x="23701" y="225103"/>
                  <a:pt x="33337" y="233362"/>
                </a:cubicBezTo>
                <a:cubicBezTo>
                  <a:pt x="38451" y="237745"/>
                  <a:pt x="42511" y="243267"/>
                  <a:pt x="47625" y="247650"/>
                </a:cubicBezTo>
                <a:cubicBezTo>
                  <a:pt x="66025" y="263421"/>
                  <a:pt x="66186" y="258494"/>
                  <a:pt x="80962" y="276225"/>
                </a:cubicBezTo>
                <a:cubicBezTo>
                  <a:pt x="84626" y="280622"/>
                  <a:pt x="86718" y="286205"/>
                  <a:pt x="90487" y="290512"/>
                </a:cubicBezTo>
                <a:cubicBezTo>
                  <a:pt x="97879" y="298960"/>
                  <a:pt x="107114" y="305701"/>
                  <a:pt x="114300" y="314325"/>
                </a:cubicBezTo>
                <a:cubicBezTo>
                  <a:pt x="123042" y="324816"/>
                  <a:pt x="128977" y="337512"/>
                  <a:pt x="138112" y="347662"/>
                </a:cubicBezTo>
                <a:cubicBezTo>
                  <a:pt x="143422" y="353562"/>
                  <a:pt x="151262" y="356640"/>
                  <a:pt x="157162" y="361950"/>
                </a:cubicBezTo>
                <a:cubicBezTo>
                  <a:pt x="167174" y="370961"/>
                  <a:pt x="175770" y="381464"/>
                  <a:pt x="185737" y="390525"/>
                </a:cubicBezTo>
                <a:cubicBezTo>
                  <a:pt x="201428" y="404790"/>
                  <a:pt x="214811" y="413968"/>
                  <a:pt x="233362" y="423862"/>
                </a:cubicBezTo>
                <a:cubicBezTo>
                  <a:pt x="249023" y="432214"/>
                  <a:pt x="266219" y="437830"/>
                  <a:pt x="280987" y="447675"/>
                </a:cubicBezTo>
                <a:cubicBezTo>
                  <a:pt x="285750" y="450850"/>
                  <a:pt x="289845" y="455390"/>
                  <a:pt x="295275" y="457200"/>
                </a:cubicBezTo>
                <a:cubicBezTo>
                  <a:pt x="299793" y="458706"/>
                  <a:pt x="304800" y="457200"/>
                  <a:pt x="309562" y="45720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4361974" y="3492451"/>
            <a:ext cx="300849" cy="260876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lIns="82296" tIns="41148" rIns="82296" bIns="41148"/>
          <a:lstStyle/>
          <a:p>
            <a:endParaRPr lang="en-US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2153" t="52811" r="46713" b="45421"/>
          <a:stretch>
            <a:fillRect/>
          </a:stretch>
        </p:blipFill>
        <p:spPr bwMode="auto">
          <a:xfrm>
            <a:off x="4632008" y="3523208"/>
            <a:ext cx="290329" cy="2629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400" y="133350"/>
            <a:ext cx="8763000" cy="476250"/>
          </a:xfrm>
        </p:spPr>
        <p:txBody>
          <a:bodyPr/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</a:rPr>
              <a:t>PROJECT LOCATION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0" t="33467" r="42203" b="14223"/>
          <a:stretch/>
        </p:blipFill>
        <p:spPr bwMode="auto">
          <a:xfrm>
            <a:off x="3820458" y="1059582"/>
            <a:ext cx="1903669" cy="115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840910" y="819217"/>
            <a:ext cx="1856598" cy="23852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sz="9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จุดเริ่มต้น รถไฟฟ้าสายสีเหลือง</a:t>
            </a:r>
            <a:endParaRPr lang="en-US" sz="9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/>
          <a:srcRect l="7885" t="14174" r="14477" b="16841"/>
          <a:stretch>
            <a:fillRect/>
          </a:stretch>
        </p:blipFill>
        <p:spPr bwMode="auto">
          <a:xfrm>
            <a:off x="1955735" y="-2"/>
            <a:ext cx="7188266" cy="451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Whisdom L\Perspective Project L\IMG_0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10644" cy="45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70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ruedeekorn_on\Desktop\Whizdom-Ladprao-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4534" y="1275606"/>
            <a:ext cx="1561666" cy="21934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06200" y="2172260"/>
            <a:ext cx="2626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DB Adman X" pitchFamily="2" charset="-34"/>
              </a:rPr>
              <a:t>PERSPECTIVE IMAGE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45259</TotalTime>
  <Words>254</Words>
  <Application>Microsoft Office PowerPoint</Application>
  <PresentationFormat>On-screen Show (16:9)</PresentationFormat>
  <Paragraphs>74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thongyos_ha</dc:creator>
  <cp:lastModifiedBy>Chindanai Sirisomrutai</cp:lastModifiedBy>
  <cp:revision>687</cp:revision>
  <dcterms:created xsi:type="dcterms:W3CDTF">2014-06-05T11:07:24Z</dcterms:created>
  <dcterms:modified xsi:type="dcterms:W3CDTF">2017-02-16T02:39:28Z</dcterms:modified>
</cp:coreProperties>
</file>